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624B0-512B-41E6-9174-57FC026736B7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232C4-C07A-4256-8948-0C59E05A6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902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624B0-512B-41E6-9174-57FC026736B7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232C4-C07A-4256-8948-0C59E05A6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567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624B0-512B-41E6-9174-57FC026736B7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232C4-C07A-4256-8948-0C59E05A6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880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624B0-512B-41E6-9174-57FC026736B7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232C4-C07A-4256-8948-0C59E05A6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040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624B0-512B-41E6-9174-57FC026736B7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232C4-C07A-4256-8948-0C59E05A6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460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624B0-512B-41E6-9174-57FC026736B7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232C4-C07A-4256-8948-0C59E05A6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722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624B0-512B-41E6-9174-57FC026736B7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232C4-C07A-4256-8948-0C59E05A6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65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624B0-512B-41E6-9174-57FC026736B7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232C4-C07A-4256-8948-0C59E05A6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856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624B0-512B-41E6-9174-57FC026736B7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232C4-C07A-4256-8948-0C59E05A6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122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624B0-512B-41E6-9174-57FC026736B7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232C4-C07A-4256-8948-0C59E05A6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867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624B0-512B-41E6-9174-57FC026736B7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232C4-C07A-4256-8948-0C59E05A6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321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D624B0-512B-41E6-9174-57FC026736B7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232C4-C07A-4256-8948-0C59E05A6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053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600075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748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01752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001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600075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048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600075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202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600075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122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600075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4884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1</cp:revision>
  <dcterms:created xsi:type="dcterms:W3CDTF">2025-01-22T15:14:40Z</dcterms:created>
  <dcterms:modified xsi:type="dcterms:W3CDTF">2025-01-22T15:15:31Z</dcterms:modified>
</cp:coreProperties>
</file>

<file path=docProps/thumbnail.jpeg>
</file>